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8" r:id="rId2"/>
    <p:sldId id="294" r:id="rId3"/>
    <p:sldId id="257" r:id="rId4"/>
    <p:sldId id="258" r:id="rId5"/>
    <p:sldId id="259" r:id="rId6"/>
    <p:sldId id="279" r:id="rId7"/>
    <p:sldId id="295" r:id="rId8"/>
    <p:sldId id="260" r:id="rId9"/>
    <p:sldId id="261" r:id="rId10"/>
    <p:sldId id="262" r:id="rId11"/>
    <p:sldId id="264" r:id="rId12"/>
    <p:sldId id="265" r:id="rId13"/>
    <p:sldId id="278" r:id="rId14"/>
    <p:sldId id="297" r:id="rId15"/>
    <p:sldId id="296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9" r:id="rId24"/>
    <p:sldId id="290" r:id="rId25"/>
    <p:sldId id="292" r:id="rId26"/>
    <p:sldId id="29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0066"/>
    <a:srgbClr val="CC0099"/>
    <a:srgbClr val="CC99FF"/>
    <a:srgbClr val="0099CC"/>
    <a:srgbClr val="008000"/>
    <a:srgbClr val="FF6699"/>
    <a:srgbClr val="C0C0C0"/>
    <a:srgbClr val="80808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05" autoAdjust="0"/>
  </p:normalViewPr>
  <p:slideViewPr>
    <p:cSldViewPr snapToGrid="0">
      <p:cViewPr varScale="1">
        <p:scale>
          <a:sx n="108" d="100"/>
          <a:sy n="108" d="100"/>
        </p:scale>
        <p:origin x="-78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237A-B046-409F-99EA-9082D7A72AF0}" type="datetimeFigureOut">
              <a:rPr lang="ru-RU" smtClean="0"/>
              <a:t>17.08.2019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9F104-FC4E-4108-B40D-1869BD628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9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F104-FC4E-4108-B40D-1869BD62865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6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F104-FC4E-4108-B40D-1869BD62865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67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2322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20430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2107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4772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2405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11978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75560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3388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931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2667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17.08.2019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6483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DDA0-9B68-4F96-9552-A94D30059FDF}" type="datetimeFigureOut">
              <a:rPr lang="ru-RU" smtClean="0"/>
              <a:t>17.08.2019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2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.gif"/><Relationship Id="rId5" Type="http://schemas.openxmlformats.org/officeDocument/2006/relationships/image" Target="../media/image4.gif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8.png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8.png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8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2058" y="2092431"/>
            <a:ext cx="56289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C0066"/>
                </a:solidFill>
              </a:rPr>
              <a:t>Викторина</a:t>
            </a:r>
            <a:endParaRPr lang="ru-RU" sz="4800" b="1" i="1" dirty="0" smtClean="0">
              <a:solidFill>
                <a:srgbClr val="CC0066"/>
              </a:solidFill>
            </a:endParaRPr>
          </a:p>
          <a:p>
            <a:pPr algn="ctr"/>
            <a:r>
              <a:rPr lang="ru-RU" sz="4800" b="1" i="1" dirty="0" smtClean="0">
                <a:solidFill>
                  <a:srgbClr val="CC0066"/>
                </a:solidFill>
              </a:rPr>
              <a:t>«В </a:t>
            </a:r>
            <a:r>
              <a:rPr lang="ru-RU" sz="4800" b="1" i="1" dirty="0" smtClean="0">
                <a:solidFill>
                  <a:srgbClr val="CC0066"/>
                </a:solidFill>
              </a:rPr>
              <a:t>гостях у </a:t>
            </a:r>
            <a:r>
              <a:rPr lang="ru-RU" sz="4800" b="1" i="1" dirty="0" smtClean="0">
                <a:solidFill>
                  <a:srgbClr val="CC0066"/>
                </a:solidFill>
              </a:rPr>
              <a:t>сказки"</a:t>
            </a:r>
            <a:endParaRPr lang="ru-RU" sz="4800" b="1" i="1" dirty="0" smtClean="0">
              <a:solidFill>
                <a:srgbClr val="CC0066"/>
              </a:solidFill>
            </a:endParaRPr>
          </a:p>
          <a:p>
            <a:endParaRPr lang="ru-RU" b="1" i="1" dirty="0">
              <a:solidFill>
                <a:srgbClr val="CC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528262"/>
      </p:ext>
    </p:extLst>
  </p:cSld>
  <p:clrMapOvr>
    <a:masterClrMapping/>
  </p:clrMapOvr>
  <p:transition spd="slow" advTm="9616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95" y="1171271"/>
            <a:ext cx="3872520" cy="3872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226908" y="568411"/>
            <a:ext cx="6047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Мальчик с гусями летал в поднебесье.</a:t>
            </a:r>
          </a:p>
          <a:p>
            <a:r>
              <a:rPr lang="ru-RU" sz="3200" b="1" i="1" dirty="0" smtClean="0"/>
              <a:t>Как мальчика звали? Скажите все вместе!</a:t>
            </a:r>
            <a:endParaRPr lang="ru-RU" sz="3200" b="1" i="1" dirty="0"/>
          </a:p>
          <a:p>
            <a:r>
              <a:rPr lang="ru-RU" sz="3200" b="1" i="1" dirty="0" smtClean="0"/>
              <a:t>А как сказка называется?</a:t>
            </a:r>
            <a:endParaRPr lang="ru-RU" sz="32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877" y="3672191"/>
            <a:ext cx="38100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95" y="4682836"/>
            <a:ext cx="1775822" cy="1846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9" y="133046"/>
            <a:ext cx="1171575" cy="1038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5" y="205529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072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15" y="281190"/>
            <a:ext cx="4473962" cy="4473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747132" y="1583473"/>
            <a:ext cx="49176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Ой Лиса, Лиса, Лиса</a:t>
            </a:r>
          </a:p>
          <a:p>
            <a:r>
              <a:rPr lang="ru-RU" sz="3200" b="1" i="1" dirty="0" smtClean="0"/>
              <a:t>Хитрая плутовка.</a:t>
            </a:r>
          </a:p>
          <a:p>
            <a:r>
              <a:rPr lang="ru-RU" sz="3200" b="1" i="1" dirty="0" smtClean="0"/>
              <a:t>Пела песенку она очень, </a:t>
            </a:r>
            <a:r>
              <a:rPr lang="ru-RU" sz="3200" b="1" i="1" dirty="0"/>
              <a:t>о</a:t>
            </a:r>
            <a:r>
              <a:rPr lang="ru-RU" sz="3200" b="1" i="1" dirty="0" smtClean="0"/>
              <a:t>чень звонко:</a:t>
            </a:r>
          </a:p>
          <a:p>
            <a:r>
              <a:rPr lang="ru-RU" sz="3200" b="1" i="1" dirty="0" smtClean="0"/>
              <a:t>-Петушок, Петушок!</a:t>
            </a:r>
          </a:p>
          <a:p>
            <a:r>
              <a:rPr lang="ru-RU" sz="3200" b="1" i="1" dirty="0" smtClean="0"/>
              <a:t>Золотой гребешок.</a:t>
            </a:r>
          </a:p>
          <a:p>
            <a:r>
              <a:rPr lang="ru-RU" sz="3200" b="1" i="1" dirty="0" smtClean="0"/>
              <a:t>Выгляни в окошко,</a:t>
            </a:r>
          </a:p>
          <a:p>
            <a:r>
              <a:rPr lang="ru-RU" sz="3200" b="1" i="1" dirty="0" smtClean="0"/>
              <a:t>Дам тебе горошку.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2" y="281190"/>
            <a:ext cx="1171575" cy="1038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5" y="5167196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22" y="800302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34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88" y="1613031"/>
            <a:ext cx="3858322" cy="4046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70357" y="275266"/>
            <a:ext cx="37811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Дом растаял ледяной-</a:t>
            </a:r>
          </a:p>
          <a:p>
            <a:r>
              <a:rPr lang="ru-RU" sz="3200" b="1" i="1" dirty="0" smtClean="0"/>
              <a:t>Попросилась в лубяной.</a:t>
            </a:r>
          </a:p>
          <a:p>
            <a:r>
              <a:rPr lang="ru-RU" sz="3200" b="1" i="1" dirty="0" smtClean="0"/>
              <a:t>Приютил её зайчишка,</a:t>
            </a:r>
          </a:p>
          <a:p>
            <a:r>
              <a:rPr lang="ru-RU" sz="3200" b="1" i="1" dirty="0" smtClean="0"/>
              <a:t>Сам остался без домишка.</a:t>
            </a:r>
          </a:p>
          <a:p>
            <a:r>
              <a:rPr lang="ru-RU" sz="3200" b="1" i="1" dirty="0" smtClean="0"/>
              <a:t>Зайцу петушок помог.</a:t>
            </a:r>
          </a:p>
          <a:p>
            <a:r>
              <a:rPr lang="ru-RU" sz="3200" b="1" i="1" dirty="0" smtClean="0"/>
              <a:t>Лису выгнал за порог.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6" y="133814"/>
            <a:ext cx="1901099" cy="1684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412" y="4755325"/>
            <a:ext cx="1702487" cy="1770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6" y="350613"/>
            <a:ext cx="2277724" cy="2277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669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99" y="427893"/>
            <a:ext cx="5400675" cy="5400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712" y="1884556"/>
            <a:ext cx="52856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Эта ловкая плутовка</a:t>
            </a:r>
            <a:br>
              <a:rPr lang="ru-RU" sz="3200" b="1" i="1" dirty="0" smtClean="0"/>
            </a:br>
            <a:r>
              <a:rPr lang="ru-RU" sz="3200" b="1" i="1" dirty="0" smtClean="0"/>
              <a:t>Посадила в прорубь волка.</a:t>
            </a:r>
          </a:p>
          <a:p>
            <a:r>
              <a:rPr lang="ru-RU" sz="3200" b="1" i="1" dirty="0" smtClean="0"/>
              <a:t>А потом на нём каталась,</a:t>
            </a:r>
          </a:p>
          <a:p>
            <a:r>
              <a:rPr lang="ru-RU" sz="3200" b="1" i="1" dirty="0" smtClean="0"/>
              <a:t>Очень хитро ухмылялась:</a:t>
            </a:r>
          </a:p>
          <a:p>
            <a:r>
              <a:rPr lang="ru-RU" sz="3200" b="1" i="1" dirty="0" smtClean="0"/>
              <a:t>«Битый небитого везёт.»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0" y="0"/>
            <a:ext cx="2001711" cy="2297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78" y="651934"/>
            <a:ext cx="1433824" cy="1646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478" y="4618471"/>
            <a:ext cx="1974132" cy="2266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6686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66" y="319435"/>
            <a:ext cx="4372007" cy="3871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48576" y="1839951"/>
            <a:ext cx="52410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Дед и бабка вместе жили</a:t>
            </a:r>
          </a:p>
          <a:p>
            <a:r>
              <a:rPr lang="ru-RU" sz="3200" b="1" i="1" dirty="0" smtClean="0"/>
              <a:t>Дочку из снежка слепили,</a:t>
            </a:r>
          </a:p>
          <a:p>
            <a:r>
              <a:rPr lang="ru-RU" sz="3200" b="1" i="1" dirty="0" smtClean="0"/>
              <a:t>Но </a:t>
            </a:r>
            <a:r>
              <a:rPr lang="ru-RU" sz="3200" b="1" i="1" dirty="0"/>
              <a:t>к</a:t>
            </a:r>
            <a:r>
              <a:rPr lang="ru-RU" sz="3200" b="1" i="1" dirty="0" smtClean="0"/>
              <a:t>остра горячий жар</a:t>
            </a:r>
          </a:p>
          <a:p>
            <a:r>
              <a:rPr lang="ru-RU" sz="3200" b="1" i="1" dirty="0" smtClean="0"/>
              <a:t>Превратил дочурку в пар.</a:t>
            </a:r>
          </a:p>
          <a:p>
            <a:r>
              <a:rPr lang="ru-RU" sz="3200" b="1" i="1" dirty="0" smtClean="0"/>
              <a:t>Дед и бабушка в печали.</a:t>
            </a:r>
          </a:p>
          <a:p>
            <a:r>
              <a:rPr lang="ru-RU" sz="3200" b="1" i="1" dirty="0" smtClean="0"/>
              <a:t>Как же их дочурку звали?</a:t>
            </a:r>
          </a:p>
          <a:p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9" y="100361"/>
            <a:ext cx="1618023" cy="1857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751" y="4367000"/>
            <a:ext cx="1484274" cy="1703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92" y="4985419"/>
            <a:ext cx="1328157" cy="1524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136004"/>
            <a:ext cx="1484274" cy="1703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320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0" y="1503529"/>
            <a:ext cx="5185504" cy="36594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4" y="-78059"/>
            <a:ext cx="1622881" cy="1863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2834" y="1035586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Уплетая калачи,</a:t>
            </a:r>
          </a:p>
          <a:p>
            <a:r>
              <a:rPr lang="ru-RU" sz="2400" b="1" i="1" dirty="0" smtClean="0"/>
              <a:t>Ехал парень на печи.</a:t>
            </a:r>
          </a:p>
          <a:p>
            <a:r>
              <a:rPr lang="ru-RU" sz="2400" b="1" i="1" dirty="0" smtClean="0"/>
              <a:t>Прокатился по деревне</a:t>
            </a:r>
          </a:p>
          <a:p>
            <a:r>
              <a:rPr lang="ru-RU" sz="2400" b="1" i="1" dirty="0" smtClean="0"/>
              <a:t>И женился на царевне.</a:t>
            </a:r>
            <a:endParaRPr lang="ru-RU" sz="24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034" y="3796177"/>
            <a:ext cx="2381250" cy="2733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226" y="639902"/>
            <a:ext cx="1308138" cy="1501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28" y="3184190"/>
            <a:ext cx="1510466" cy="1734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363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41" y="367991"/>
            <a:ext cx="4405636" cy="4405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338146" y="2341757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 сказке той царевич жил.</a:t>
            </a:r>
          </a:p>
          <a:p>
            <a:r>
              <a:rPr lang="ru-RU" sz="2800" b="1" i="1" dirty="0" smtClean="0"/>
              <a:t>Серый волк ему служил.</a:t>
            </a:r>
          </a:p>
          <a:p>
            <a:r>
              <a:rPr lang="ru-RU" sz="2800" b="1" i="1" dirty="0" smtClean="0"/>
              <a:t>Сказку эту вспоминайте,</a:t>
            </a:r>
          </a:p>
          <a:p>
            <a:r>
              <a:rPr lang="ru-RU" sz="2800" b="1" i="1" dirty="0" smtClean="0"/>
              <a:t>Дружно вместе отвечайте</a:t>
            </a:r>
            <a:r>
              <a:rPr lang="ru-RU" sz="2800" dirty="0" smtClean="0"/>
              <a:t>!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5" y="195421"/>
            <a:ext cx="2145174" cy="1901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273" y="5141331"/>
            <a:ext cx="1383680" cy="1522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66" y="19542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829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77" y="1171757"/>
            <a:ext cx="4193767" cy="41937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289589" y="1018567"/>
            <a:ext cx="55605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Бабушка девочку очень любила,</a:t>
            </a:r>
          </a:p>
          <a:p>
            <a:r>
              <a:rPr lang="ru-RU" sz="3200" b="1" i="1" dirty="0" smtClean="0"/>
              <a:t>Шапочку красную ей подарила-</a:t>
            </a:r>
          </a:p>
          <a:p>
            <a:r>
              <a:rPr lang="ru-RU" sz="3200" b="1" i="1" dirty="0" smtClean="0"/>
              <a:t>Девочка имя забыла своё:</a:t>
            </a:r>
          </a:p>
          <a:p>
            <a:r>
              <a:rPr lang="ru-RU" sz="3200" b="1" i="1" dirty="0" smtClean="0"/>
              <a:t>А ну, подскажите имя её.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1" y="0"/>
            <a:ext cx="2030731" cy="1799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046" y="4522284"/>
            <a:ext cx="1905000" cy="2095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368" y="219376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2836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 0.067 C -0.049 0.081 -0.054 0.102 -0.054 0.124 C -0.054 0.149 -0.049 0.169 -0.04 0.183 L 0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402" y="767573"/>
            <a:ext cx="5400675" cy="5400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826851" y="1108953"/>
            <a:ext cx="45588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Ой! Лиса, Лиса, Лиса,</a:t>
            </a:r>
          </a:p>
          <a:p>
            <a:r>
              <a:rPr lang="ru-RU" sz="2800" b="1" i="1" dirty="0" smtClean="0"/>
              <a:t>Обманула Журавля,</a:t>
            </a:r>
          </a:p>
          <a:p>
            <a:r>
              <a:rPr lang="ru-RU" sz="2800" b="1" i="1" dirty="0" smtClean="0"/>
              <a:t>Но не знала, что Журавль,</a:t>
            </a:r>
          </a:p>
          <a:p>
            <a:r>
              <a:rPr lang="ru-RU" sz="2800" b="1" i="1" dirty="0" smtClean="0"/>
              <a:t>Тоже очень хитрый малый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18" y="413643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478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66" y="946458"/>
            <a:ext cx="4146333" cy="41463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796217" y="741407"/>
            <a:ext cx="49842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Этот сказочный герой</a:t>
            </a:r>
          </a:p>
          <a:p>
            <a:r>
              <a:rPr lang="ru-RU" sz="3200" b="1" i="1" dirty="0" smtClean="0"/>
              <a:t>С хвостиком, усатый,</a:t>
            </a:r>
          </a:p>
          <a:p>
            <a:r>
              <a:rPr lang="ru-RU" sz="3200" b="1" i="1" dirty="0" smtClean="0"/>
              <a:t>В шляпе у него перо,</a:t>
            </a:r>
          </a:p>
          <a:p>
            <a:r>
              <a:rPr lang="ru-RU" sz="3200" b="1" i="1" dirty="0" smtClean="0"/>
              <a:t>Сам весь полосатый,</a:t>
            </a:r>
          </a:p>
          <a:p>
            <a:r>
              <a:rPr lang="ru-RU" sz="3200" b="1" i="1" dirty="0" smtClean="0"/>
              <a:t>Ходит он на двух ногах,</a:t>
            </a:r>
          </a:p>
          <a:p>
            <a:r>
              <a:rPr lang="ru-RU" sz="3200" b="1" i="1" dirty="0" smtClean="0"/>
              <a:t>В ярко-красных сапогах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799" y="4404731"/>
            <a:ext cx="2115295" cy="2326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7" y="93390"/>
            <a:ext cx="1925274" cy="17061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" y="440473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41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51" y="272535"/>
            <a:ext cx="2221588" cy="3345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861880" y="165370"/>
            <a:ext cx="43677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600" b="1" i="1" dirty="0" smtClean="0"/>
              <a:t>Сказки стародавние</a:t>
            </a:r>
          </a:p>
          <a:p>
            <a:r>
              <a:rPr lang="ru-RU" sz="3600" b="1" i="1" dirty="0" smtClean="0"/>
              <a:t>Грустные, забавные,</a:t>
            </a:r>
          </a:p>
          <a:p>
            <a:r>
              <a:rPr lang="ru-RU" sz="3600" b="1" i="1" dirty="0" smtClean="0"/>
              <a:t>Добрые, серьёзные</a:t>
            </a:r>
          </a:p>
          <a:p>
            <a:r>
              <a:rPr lang="ru-RU" sz="3600" b="1" i="1" dirty="0" smtClean="0"/>
              <a:t>Лунные и звёздные.</a:t>
            </a:r>
          </a:p>
          <a:p>
            <a:r>
              <a:rPr lang="ru-RU" sz="3600" b="1" i="1" dirty="0" smtClean="0"/>
              <a:t>Мы любим их слушать,</a:t>
            </a:r>
          </a:p>
          <a:p>
            <a:r>
              <a:rPr lang="ru-RU" sz="3600" b="1" i="1" dirty="0" smtClean="0"/>
              <a:t>Любим их читать.</a:t>
            </a:r>
          </a:p>
          <a:p>
            <a:r>
              <a:rPr lang="ru-RU" sz="3600" b="1" i="1" dirty="0" smtClean="0"/>
              <a:t>С ними даже можно</a:t>
            </a:r>
          </a:p>
          <a:p>
            <a:r>
              <a:rPr lang="ru-RU" sz="3600" b="1" i="1" dirty="0" smtClean="0"/>
              <a:t>Просто поиграть.</a:t>
            </a:r>
            <a:endParaRPr lang="ru-RU" sz="36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9" y="0"/>
            <a:ext cx="1680365" cy="1489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42" y="4888805"/>
            <a:ext cx="1756554" cy="1826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9" y="2131738"/>
            <a:ext cx="3030575" cy="4196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2918570"/>
      </p:ext>
    </p:extLst>
  </p:cSld>
  <p:clrMapOvr>
    <a:masterClrMapping/>
  </p:clrMapOvr>
  <p:transition spd="slow" advTm="93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15" y="499015"/>
            <a:ext cx="4138067" cy="4229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13316" y="2074127"/>
            <a:ext cx="58766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Так быстро от принца девица бежала,</a:t>
            </a:r>
          </a:p>
          <a:p>
            <a:r>
              <a:rPr lang="ru-RU" sz="3200" b="1" i="1" dirty="0" smtClean="0"/>
              <a:t>Что туфельку даже она потеряла.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6" y="211873"/>
            <a:ext cx="2251094" cy="1994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34" y="3764992"/>
            <a:ext cx="2792331" cy="2792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359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45" y="1065559"/>
            <a:ext cx="3901421" cy="39014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771503" y="1248034"/>
            <a:ext cx="47626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У Ивана-дурака</a:t>
            </a:r>
          </a:p>
          <a:p>
            <a:r>
              <a:rPr lang="ru-RU" sz="3200" b="1" i="1" dirty="0" smtClean="0"/>
              <a:t>Друг есть верный на века.</a:t>
            </a:r>
          </a:p>
          <a:p>
            <a:r>
              <a:rPr lang="ru-RU" sz="3200" b="1" i="1" dirty="0" smtClean="0"/>
              <a:t>Все решить проблемы в срок</a:t>
            </a:r>
          </a:p>
          <a:p>
            <a:r>
              <a:rPr lang="ru-RU" sz="3200" b="1" i="1" dirty="0" smtClean="0"/>
              <a:t>Может славный Горбунок.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2456" cy="1561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161" y="4966980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149" y="424794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121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41" y="911563"/>
            <a:ext cx="4073951" cy="4073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67266" y="1173891"/>
            <a:ext cx="51651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Носик круглый, пяточком,</a:t>
            </a:r>
          </a:p>
          <a:p>
            <a:r>
              <a:rPr lang="ru-RU" sz="2800" b="1" i="1" dirty="0" smtClean="0"/>
              <a:t>Им в земле удобно рыться,</a:t>
            </a:r>
          </a:p>
          <a:p>
            <a:r>
              <a:rPr lang="ru-RU" sz="2800" b="1" i="1" dirty="0" smtClean="0"/>
              <a:t>Хвостик маленький крючком,</a:t>
            </a:r>
          </a:p>
          <a:p>
            <a:r>
              <a:rPr lang="ru-RU" sz="2800" b="1" i="1" dirty="0" smtClean="0"/>
              <a:t>Вместо туфелек – копытца.</a:t>
            </a:r>
          </a:p>
          <a:p>
            <a:r>
              <a:rPr lang="ru-RU" sz="2800" b="1" i="1" dirty="0" smtClean="0"/>
              <a:t>Трое их – и до чего же</a:t>
            </a:r>
          </a:p>
          <a:p>
            <a:r>
              <a:rPr lang="ru-RU" sz="2800" b="1" i="1" dirty="0" smtClean="0"/>
              <a:t>Братья дружные похожи.</a:t>
            </a:r>
          </a:p>
          <a:p>
            <a:r>
              <a:rPr lang="ru-RU" sz="2800" b="1" i="1" dirty="0" smtClean="0"/>
              <a:t>Отгадайте без подсказки,</a:t>
            </a:r>
          </a:p>
          <a:p>
            <a:r>
              <a:rPr lang="ru-RU" sz="2800" b="1" i="1" dirty="0" smtClean="0"/>
              <a:t>Кто герои этой сказки?</a:t>
            </a:r>
            <a:endParaRPr lang="ru-RU" sz="28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" y="0"/>
            <a:ext cx="1171575" cy="1517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67" y="5239265"/>
            <a:ext cx="1182786" cy="1301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38" y="313282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88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14" y="356021"/>
            <a:ext cx="4344748" cy="4501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976184" y="1317750"/>
            <a:ext cx="53999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Родилась у мамы дочка</a:t>
            </a:r>
          </a:p>
          <a:p>
            <a:r>
              <a:rPr lang="ru-RU" sz="3200" b="1" i="1" dirty="0" smtClean="0"/>
              <a:t>Из прекрасного цветочка.</a:t>
            </a:r>
          </a:p>
          <a:p>
            <a:r>
              <a:rPr lang="ru-RU" sz="3200" b="1" i="1" dirty="0" smtClean="0"/>
              <a:t>Хороша малютка просто!</a:t>
            </a:r>
          </a:p>
          <a:p>
            <a:r>
              <a:rPr lang="ru-RU" sz="3200" b="1" i="1" dirty="0" smtClean="0"/>
              <a:t>С дюйм была малышка ростом.</a:t>
            </a:r>
          </a:p>
          <a:p>
            <a:r>
              <a:rPr lang="ru-RU" sz="3200" b="1" i="1" dirty="0" smtClean="0"/>
              <a:t>Если сказку вам читали ;</a:t>
            </a:r>
          </a:p>
          <a:p>
            <a:r>
              <a:rPr lang="ru-RU" sz="3200" b="1" i="1" dirty="0" smtClean="0"/>
              <a:t>Знаете, как дочку звали.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4" y="0"/>
            <a:ext cx="1520782" cy="1347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22" y="5289382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52" y="35602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12110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1" y="321593"/>
            <a:ext cx="4762500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968314" y="654908"/>
            <a:ext cx="52476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Разыгралась непогода,</a:t>
            </a:r>
          </a:p>
          <a:p>
            <a:r>
              <a:rPr lang="ru-RU" sz="3200" b="1" i="1" dirty="0" smtClean="0"/>
              <a:t>А на улице темно.</a:t>
            </a:r>
          </a:p>
          <a:p>
            <a:r>
              <a:rPr lang="ru-RU" sz="3200" b="1" i="1" dirty="0" smtClean="0"/>
              <a:t>В эту злую непогоду</a:t>
            </a:r>
          </a:p>
          <a:p>
            <a:r>
              <a:rPr lang="ru-RU" sz="3200" b="1" i="1" dirty="0" smtClean="0"/>
              <a:t>Девушка стучит в окно.</a:t>
            </a:r>
          </a:p>
          <a:p>
            <a:r>
              <a:rPr lang="ru-RU" sz="3200" b="1" i="1" dirty="0" smtClean="0"/>
              <a:t>Не сомневайся, Принц, она хорошая.</a:t>
            </a:r>
          </a:p>
          <a:p>
            <a:r>
              <a:rPr lang="ru-RU" sz="3200" b="1" i="1" dirty="0" smtClean="0"/>
              <a:t>Принцесса…</a:t>
            </a:r>
          </a:p>
          <a:p>
            <a:r>
              <a:rPr lang="ru-RU" sz="3200" b="1" i="1" dirty="0"/>
              <a:t> </a:t>
            </a:r>
            <a:r>
              <a:rPr lang="ru-RU" sz="3200" b="1" i="1" dirty="0" smtClean="0"/>
              <a:t>                      на горошине.</a:t>
            </a:r>
            <a:endParaRPr lang="ru-RU" sz="32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68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45" y="778213"/>
            <a:ext cx="4246072" cy="4246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926094" y="778213"/>
            <a:ext cx="43385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Стрела молодца угодила в болото,</a:t>
            </a:r>
          </a:p>
          <a:p>
            <a:r>
              <a:rPr lang="ru-RU" sz="3200" b="1" i="1" dirty="0" smtClean="0"/>
              <a:t>Ну где же невеста?</a:t>
            </a:r>
          </a:p>
          <a:p>
            <a:r>
              <a:rPr lang="ru-RU" sz="3200" b="1" i="1" dirty="0" smtClean="0"/>
              <a:t>Жениться охота!</a:t>
            </a:r>
          </a:p>
          <a:p>
            <a:r>
              <a:rPr lang="ru-RU" sz="3200" b="1" i="1" dirty="0" smtClean="0"/>
              <a:t>А вот и невеста,</a:t>
            </a:r>
          </a:p>
          <a:p>
            <a:r>
              <a:rPr lang="ru-RU" sz="3200" b="1" i="1" dirty="0" smtClean="0"/>
              <a:t>Глаза на макушке.</a:t>
            </a:r>
            <a:br>
              <a:rPr lang="ru-RU" sz="3200" b="1" i="1" dirty="0" smtClean="0"/>
            </a:br>
            <a:r>
              <a:rPr lang="ru-RU" sz="3200" b="1" i="1" dirty="0" smtClean="0"/>
              <a:t>Невесту зовут…</a:t>
            </a:r>
          </a:p>
          <a:p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07" y="190619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2144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08" y="1650023"/>
            <a:ext cx="5167740" cy="4707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67265" y="2693773"/>
            <a:ext cx="6351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CC0099"/>
                </a:solidFill>
              </a:rPr>
              <a:t>МОЛОДЦЫ !!!</a:t>
            </a:r>
            <a:endParaRPr lang="ru-RU" sz="7200" b="1" i="1" dirty="0">
              <a:solidFill>
                <a:srgbClr val="CC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3" y="0"/>
            <a:ext cx="2954166" cy="2617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498" y="164123"/>
            <a:ext cx="1428750" cy="1485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7" y="3674808"/>
            <a:ext cx="2549482" cy="2804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0002639"/>
      </p:ext>
    </p:extLst>
  </p:cSld>
  <p:clrMapOvr>
    <a:masterClrMapping/>
  </p:clrMapOvr>
  <p:transition spd="slow" advTm="9479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03" y="825190"/>
            <a:ext cx="4762500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681787" y="1182029"/>
            <a:ext cx="51184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Что за сказка: кошка, внучка,</a:t>
            </a:r>
          </a:p>
          <a:p>
            <a:r>
              <a:rPr lang="ru-RU" sz="2800" b="1" i="1" dirty="0" smtClean="0"/>
              <a:t>Мышь, ещё собака Жучка</a:t>
            </a:r>
          </a:p>
          <a:p>
            <a:r>
              <a:rPr lang="ru-RU" sz="2800" b="1" i="1" dirty="0" smtClean="0"/>
              <a:t>Деду с бабой помогали</a:t>
            </a:r>
          </a:p>
          <a:p>
            <a:r>
              <a:rPr lang="ru-RU" sz="2800" b="1" i="1" dirty="0" smtClean="0"/>
              <a:t>Корнеплоды собирали?</a:t>
            </a:r>
            <a:endParaRPr lang="ru-RU" sz="28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12" y="3996051"/>
            <a:ext cx="2431896" cy="2675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1"/>
            <a:ext cx="2472523" cy="2191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19" y="2544600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083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42" y="381774"/>
            <a:ext cx="4785734" cy="4785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35620" y="1628078"/>
            <a:ext cx="54218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Возле леса, на опушке</a:t>
            </a:r>
            <a:br>
              <a:rPr lang="ru-RU" sz="3200" b="1" i="1" dirty="0" smtClean="0"/>
            </a:br>
            <a:r>
              <a:rPr lang="ru-RU" sz="3200" b="1" i="1" dirty="0" smtClean="0"/>
              <a:t>Трое их живёт в избушке.</a:t>
            </a:r>
            <a:br>
              <a:rPr lang="ru-RU" sz="3200" b="1" i="1" dirty="0" smtClean="0"/>
            </a:br>
            <a:r>
              <a:rPr lang="ru-RU" sz="3200" b="1" i="1" dirty="0" smtClean="0"/>
              <a:t>Там три стула и три кружки</a:t>
            </a:r>
            <a:br>
              <a:rPr lang="ru-RU" sz="3200" b="1" i="1" dirty="0" smtClean="0"/>
            </a:br>
            <a:r>
              <a:rPr lang="ru-RU" sz="3200" b="1" i="1" dirty="0" smtClean="0"/>
              <a:t>Три кровати, три подушки.</a:t>
            </a:r>
            <a:br>
              <a:rPr lang="ru-RU" sz="3200" b="1" i="1" dirty="0" smtClean="0"/>
            </a:br>
            <a:r>
              <a:rPr lang="ru-RU" sz="3200" b="1" i="1" dirty="0" smtClean="0"/>
              <a:t>Угадайте без подсказки,</a:t>
            </a:r>
            <a:br>
              <a:rPr lang="ru-RU" sz="3200" b="1" i="1" dirty="0" smtClean="0"/>
            </a:br>
            <a:r>
              <a:rPr lang="ru-RU" sz="3200" b="1" i="1" dirty="0" smtClean="0"/>
              <a:t>Кто герои этой сказки</a:t>
            </a:r>
            <a:r>
              <a:rPr lang="ru-RU" b="1" i="1" dirty="0" smtClean="0"/>
              <a:t>?</a:t>
            </a: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80" y="0"/>
            <a:ext cx="2095223" cy="1856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99" y="4762500"/>
            <a:ext cx="1905000" cy="2095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108" y="300864"/>
            <a:ext cx="1555879" cy="1555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86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51" y="414767"/>
            <a:ext cx="4982423" cy="49824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388984" y="1502061"/>
            <a:ext cx="485780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Ждали маму с молоком,</a:t>
            </a:r>
            <a:br>
              <a:rPr lang="ru-RU" sz="3200" b="1" i="1" dirty="0" smtClean="0"/>
            </a:br>
            <a:r>
              <a:rPr lang="ru-RU" sz="3200" b="1" i="1" dirty="0" smtClean="0"/>
              <a:t>А пустили волка в дом.</a:t>
            </a:r>
            <a:br>
              <a:rPr lang="ru-RU" sz="3200" b="1" i="1" dirty="0" smtClean="0"/>
            </a:br>
            <a:r>
              <a:rPr lang="ru-RU" sz="3200" b="1" i="1" dirty="0" smtClean="0"/>
              <a:t>Отворили дверь козлята</a:t>
            </a:r>
            <a:br>
              <a:rPr lang="ru-RU" sz="3200" b="1" i="1" dirty="0" smtClean="0"/>
            </a:br>
            <a:r>
              <a:rPr lang="ru-RU" sz="3200" b="1" i="1" dirty="0" smtClean="0"/>
              <a:t>И пропали все куда-то.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4986" cy="15020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091" y="4361273"/>
            <a:ext cx="1892752" cy="196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17" y="151126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26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54" y="223024"/>
            <a:ext cx="4469248" cy="4469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68351" y="1360449"/>
            <a:ext cx="56536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И в пути он песню пел.</a:t>
            </a:r>
            <a:br>
              <a:rPr lang="ru-RU" sz="3200" b="1" i="1" dirty="0" smtClean="0"/>
            </a:br>
            <a:r>
              <a:rPr lang="ru-RU" sz="3200" b="1" i="1" dirty="0" smtClean="0"/>
              <a:t>Съесть его хотел зайчишка,</a:t>
            </a:r>
          </a:p>
          <a:p>
            <a:r>
              <a:rPr lang="ru-RU" sz="3200" b="1" i="1" dirty="0" smtClean="0"/>
              <a:t>Серый волк и бурый мишка.</a:t>
            </a:r>
          </a:p>
          <a:p>
            <a:r>
              <a:rPr lang="ru-RU" sz="3200" b="1" i="1" dirty="0" smtClean="0"/>
              <a:t>А когда малыш в лесу</a:t>
            </a:r>
          </a:p>
          <a:p>
            <a:r>
              <a:rPr lang="ru-RU" sz="3200" b="1" i="1" dirty="0" smtClean="0"/>
              <a:t>Встретил рыжую лису,</a:t>
            </a:r>
          </a:p>
          <a:p>
            <a:r>
              <a:rPr lang="ru-RU" sz="3200" b="1" i="1" dirty="0" smtClean="0"/>
              <a:t>От неё уйти не смог.</a:t>
            </a:r>
          </a:p>
          <a:p>
            <a:r>
              <a:rPr lang="ru-RU" sz="3200" b="1" i="1" dirty="0" smtClean="0"/>
              <a:t>Что за сказка?...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785" y="4762500"/>
            <a:ext cx="1905000" cy="2095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6" y="0"/>
            <a:ext cx="1672683" cy="1482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75" y="223024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3071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96" y="1230430"/>
            <a:ext cx="3742519" cy="3348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5687122" y="289933"/>
            <a:ext cx="50961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Отвечайте на вопрос:</a:t>
            </a:r>
          </a:p>
          <a:p>
            <a:r>
              <a:rPr lang="ru-RU" sz="3200" b="1" i="1" dirty="0" smtClean="0"/>
              <a:t>Кто в корзине Машу нёс</a:t>
            </a:r>
          </a:p>
          <a:p>
            <a:r>
              <a:rPr lang="ru-RU" sz="3200" b="1" i="1" dirty="0" smtClean="0"/>
              <a:t>Кто садился на пенёк</a:t>
            </a:r>
          </a:p>
          <a:p>
            <a:r>
              <a:rPr lang="ru-RU" sz="3200" b="1" i="1" dirty="0" smtClean="0"/>
              <a:t>И хотел съесть пирожок?</a:t>
            </a:r>
          </a:p>
          <a:p>
            <a:r>
              <a:rPr lang="ru-RU" sz="3200" b="1" i="1" dirty="0" smtClean="0"/>
              <a:t>Сказочку ты знаешь ведь?</a:t>
            </a:r>
          </a:p>
          <a:p>
            <a:r>
              <a:rPr lang="ru-RU" sz="3200" b="1" i="1" dirty="0" smtClean="0"/>
              <a:t>Кто же это был?...</a:t>
            </a:r>
          </a:p>
          <a:p>
            <a:r>
              <a:rPr lang="ru-RU" sz="3200" b="1" i="1" dirty="0"/>
              <a:t> </a:t>
            </a:r>
            <a:r>
              <a:rPr lang="ru-RU" sz="3200" b="1" i="1" dirty="0" smtClean="0"/>
              <a:t>                            медведь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1" y="0"/>
            <a:ext cx="1428990" cy="1266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151" y="4141190"/>
            <a:ext cx="2238376" cy="23279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06" y="278049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734853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505" y="1256175"/>
            <a:ext cx="4349953" cy="43499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254884" y="1400783"/>
            <a:ext cx="59959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Поселились в той избушке</a:t>
            </a:r>
          </a:p>
          <a:p>
            <a:r>
              <a:rPr lang="ru-RU" sz="3200" b="1" i="1" dirty="0" smtClean="0"/>
              <a:t>Очень разные зверюшки.</a:t>
            </a:r>
          </a:p>
          <a:p>
            <a:r>
              <a:rPr lang="ru-RU" sz="3200" b="1" i="1" dirty="0" smtClean="0"/>
              <a:t>Попросился к ним и мишка,</a:t>
            </a:r>
          </a:p>
          <a:p>
            <a:r>
              <a:rPr lang="ru-RU" sz="3200" b="1" i="1" dirty="0" smtClean="0"/>
              <a:t>Только ведь медведь не мышка,</a:t>
            </a:r>
          </a:p>
          <a:p>
            <a:r>
              <a:rPr lang="ru-RU" sz="3200" b="1" i="1" dirty="0" smtClean="0"/>
              <a:t>Влезть и так и сяк старался,</a:t>
            </a:r>
          </a:p>
          <a:p>
            <a:r>
              <a:rPr lang="ru-RU" sz="3200" b="1" i="1" dirty="0" smtClean="0"/>
              <a:t>Сверху сел и дом сломался.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4236" cy="1696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32" y="4290619"/>
            <a:ext cx="2126862" cy="2211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170" y="198306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730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53" y="367618"/>
            <a:ext cx="4762500" cy="4933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86393" y="1311099"/>
            <a:ext cx="535896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Сестрица просила:</a:t>
            </a:r>
          </a:p>
          <a:p>
            <a:r>
              <a:rPr lang="ru-RU" sz="3200" b="1" i="1" dirty="0" smtClean="0"/>
              <a:t>-Не пей из копытца.</a:t>
            </a:r>
            <a:br>
              <a:rPr lang="ru-RU" sz="3200" b="1" i="1" dirty="0" smtClean="0"/>
            </a:br>
            <a:r>
              <a:rPr lang="ru-RU" sz="3200" b="1" i="1" dirty="0" smtClean="0"/>
              <a:t>А братец не слушался,</a:t>
            </a:r>
          </a:p>
          <a:p>
            <a:r>
              <a:rPr lang="ru-RU" sz="3200" b="1" i="1" dirty="0" smtClean="0"/>
              <a:t>Выпил водицы.</a:t>
            </a:r>
            <a:br>
              <a:rPr lang="ru-RU" sz="3200" b="1" i="1" dirty="0" smtClean="0"/>
            </a:br>
            <a:r>
              <a:rPr lang="ru-RU" sz="3200" b="1" i="1" dirty="0" smtClean="0"/>
              <a:t>Что за сказка про сестрицу,</a:t>
            </a:r>
            <a:br>
              <a:rPr lang="ru-RU" sz="3200" b="1" i="1" dirty="0" smtClean="0"/>
            </a:br>
            <a:r>
              <a:rPr lang="ru-RU" sz="3200" b="1" i="1" dirty="0" smtClean="0"/>
              <a:t>Про козлёнка, про водицу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9" y="-116790"/>
            <a:ext cx="1817649" cy="1610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70" y="5301568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69" y="21292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115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3" name="chimes.wav"/>
          </p:stSnd>
        </p:sndAc>
      </p:transition>
    </mc:Choice>
    <mc:Fallback>
      <p:transition spd="slow">
        <p:dissolv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8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2.8|1.3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4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7|1.8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.2|1|1.4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0.9|1.1|0.8|0.7|7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1.1|1.1|0.8|0.8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8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2.5|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1.6|2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2.3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2|1.7|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|1.1|1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|1.1|1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|1.3|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1.7|1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1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6|1.6|1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3|1.7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.1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3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1.8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2.2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|1.3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1.2|1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521</Words>
  <Application>Microsoft Office PowerPoint</Application>
  <PresentationFormat>Произвольный</PresentationFormat>
  <Paragraphs>122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XTreme.ws</cp:lastModifiedBy>
  <cp:revision>61</cp:revision>
  <dcterms:created xsi:type="dcterms:W3CDTF">2013-07-12T06:18:50Z</dcterms:created>
  <dcterms:modified xsi:type="dcterms:W3CDTF">2019-08-17T12:41:15Z</dcterms:modified>
</cp:coreProperties>
</file>